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tya Mamidi" userId="20549074499968f4" providerId="LiveId" clId="{65F6E7D0-7C77-427B-92F8-86A89721DD7F}"/>
    <pc:docChg chg="modSld">
      <pc:chgData name="Aditya Mamidi" userId="20549074499968f4" providerId="LiveId" clId="{65F6E7D0-7C77-427B-92F8-86A89721DD7F}" dt="2018-12-04T04:22:41.354" v="9" actId="20577"/>
      <pc:docMkLst>
        <pc:docMk/>
      </pc:docMkLst>
      <pc:sldChg chg="modSp">
        <pc:chgData name="Aditya Mamidi" userId="20549074499968f4" providerId="LiveId" clId="{65F6E7D0-7C77-427B-92F8-86A89721DD7F}" dt="2018-12-04T04:22:41.354" v="9" actId="20577"/>
        <pc:sldMkLst>
          <pc:docMk/>
          <pc:sldMk cId="733182492" sldId="258"/>
        </pc:sldMkLst>
        <pc:spChg chg="mod">
          <ac:chgData name="Aditya Mamidi" userId="20549074499968f4" providerId="LiveId" clId="{65F6E7D0-7C77-427B-92F8-86A89721DD7F}" dt="2018-12-04T04:22:41.354" v="9" actId="20577"/>
          <ac:spMkLst>
            <pc:docMk/>
            <pc:sldMk cId="733182492" sldId="258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36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12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86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2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0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09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01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64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050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45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45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9CC5B-0F8F-40C3-8F38-15AE2BD7D8FB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037622-8948-4DD3-801A-1619FC29B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986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HAND TRACKING USING OPENCV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82286" y="4896000"/>
            <a:ext cx="4965939" cy="1655762"/>
          </a:xfrm>
        </p:spPr>
        <p:txBody>
          <a:bodyPr/>
          <a:lstStyle/>
          <a:p>
            <a:r>
              <a:rPr lang="en-US" dirty="0"/>
              <a:t>    M.ADITYA VAMSI – SC11B094</a:t>
            </a:r>
          </a:p>
          <a:p>
            <a:r>
              <a:rPr lang="en-US" dirty="0"/>
              <a:t>  S.SAI SRINIVAS –  SC11B120</a:t>
            </a:r>
          </a:p>
        </p:txBody>
      </p:sp>
    </p:spTree>
    <p:extLst>
      <p:ext uri="{BB962C8B-B14F-4D97-AF65-F5344CB8AC3E}">
        <p14:creationId xmlns:p14="http://schemas.microsoft.com/office/powerpoint/2010/main" val="3341483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1488" y="360662"/>
            <a:ext cx="3932237" cy="763438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Real time image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Center of contour is detected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Motion of the image is detected by line joining the center of contour tracking.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1" r="53122" b="35565"/>
          <a:stretch/>
        </p:blipFill>
        <p:spPr>
          <a:xfrm>
            <a:off x="5357125" y="1814886"/>
            <a:ext cx="5192981" cy="383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871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16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Video tracking is the process of locating a moving object over time using a camera. </a:t>
            </a:r>
          </a:p>
          <a:p>
            <a:r>
              <a:rPr lang="en-US" dirty="0"/>
              <a:t>It has a variety of uses such as human-computer interaction, security and surveillance, video communication and compression, traffic control.</a:t>
            </a:r>
          </a:p>
          <a:p>
            <a:r>
              <a:rPr lang="en-US" dirty="0"/>
              <a:t>Contour tracking is used in detection of object boundary. Contour tracking methods iteratively evolve an initial contour initialized from the previous frame to its new position in the current frame.</a:t>
            </a:r>
          </a:p>
        </p:txBody>
      </p:sp>
    </p:spTree>
    <p:extLst>
      <p:ext uri="{BB962C8B-B14F-4D97-AF65-F5344CB8AC3E}">
        <p14:creationId xmlns:p14="http://schemas.microsoft.com/office/powerpoint/2010/main" val="624811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SOFTWARES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Laptop webcam</a:t>
            </a:r>
          </a:p>
          <a:p>
            <a:r>
              <a:rPr lang="en-US"/>
              <a:t>Open CV </a:t>
            </a:r>
            <a:r>
              <a:rPr lang="en-US" dirty="0"/>
              <a:t>libraries</a:t>
            </a:r>
          </a:p>
          <a:p>
            <a:r>
              <a:rPr lang="en-US" dirty="0"/>
              <a:t>Microsoft visual studios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182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PSUDEO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69986" y="2336710"/>
            <a:ext cx="171019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capture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2469986" y="4216887"/>
            <a:ext cx="171019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detection</a:t>
            </a:r>
            <a:endParaRPr lang="en-IN" dirty="0"/>
          </a:p>
        </p:txBody>
      </p:sp>
      <p:cxnSp>
        <p:nvCxnSpPr>
          <p:cNvPr id="7" name="Straight Arrow Connector 6"/>
          <p:cNvCxnSpPr>
            <a:stCxn id="5" idx="2"/>
            <a:endCxn id="8" idx="0"/>
          </p:cNvCxnSpPr>
          <p:nvPr/>
        </p:nvCxnSpPr>
        <p:spPr>
          <a:xfrm>
            <a:off x="3325081" y="2840766"/>
            <a:ext cx="0" cy="4546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469986" y="3295425"/>
            <a:ext cx="171019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Skin detection</a:t>
            </a:r>
            <a:endParaRPr lang="en-IN" dirty="0"/>
          </a:p>
        </p:txBody>
      </p:sp>
      <p:cxnSp>
        <p:nvCxnSpPr>
          <p:cNvPr id="9" name="Straight Arrow Connector 8"/>
          <p:cNvCxnSpPr>
            <a:stCxn id="8" idx="2"/>
            <a:endCxn id="6" idx="0"/>
          </p:cNvCxnSpPr>
          <p:nvPr/>
        </p:nvCxnSpPr>
        <p:spPr>
          <a:xfrm>
            <a:off x="3325081" y="3799481"/>
            <a:ext cx="0" cy="4174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2455182" y="5143184"/>
            <a:ext cx="1710190" cy="473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Contour detection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4973019" y="2367505"/>
            <a:ext cx="1710190" cy="473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Finding mean</a:t>
            </a:r>
            <a:endParaRPr lang="en-IN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692333" y="2877064"/>
            <a:ext cx="0" cy="4174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044272" y="3294470"/>
            <a:ext cx="171019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contour tracking</a:t>
            </a:r>
            <a:endParaRPr lang="en-IN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310277" y="4765384"/>
            <a:ext cx="0" cy="4174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4180176" y="5379814"/>
            <a:ext cx="3314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494362" y="2588738"/>
            <a:ext cx="25880" cy="2791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4520242" y="2604135"/>
            <a:ext cx="452777" cy="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436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4028" y="103517"/>
            <a:ext cx="3932237" cy="87989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DILATION</a:t>
            </a:r>
          </a:p>
        </p:txBody>
      </p:sp>
      <p:pic>
        <p:nvPicPr>
          <p:cNvPr id="4" name="Dilation">
            <a:hlinkClick r:id="" action="ppaction://media"/>
          </p:cNvPr>
          <p:cNvPicPr>
            <a:picLocks noGrp="1" noChangeAspect="1"/>
          </p:cNvPicPr>
          <p:nvPr>
            <p:ph type="pic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508" r="2508"/>
          <a:stretch>
            <a:fillRect/>
          </a:stretch>
        </p:blipFill>
        <p:spPr>
          <a:xfrm>
            <a:off x="5183188" y="1109663"/>
            <a:ext cx="6172200" cy="4629150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Dilation is one of the basic operations in mathematical morphology. Originally developed for binary images, it has been expanded first to grayscale images, and then to complete lattices.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 dilation operation usually uses a structuring element for probing and expanding the shapes contained in the input image.</a:t>
            </a:r>
          </a:p>
        </p:txBody>
      </p:sp>
    </p:spTree>
    <p:extLst>
      <p:ext uri="{BB962C8B-B14F-4D97-AF65-F5344CB8AC3E}">
        <p14:creationId xmlns:p14="http://schemas.microsoft.com/office/powerpoint/2010/main" val="2997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7494" y="215660"/>
            <a:ext cx="3932237" cy="560717"/>
          </a:xfrm>
        </p:spPr>
        <p:txBody>
          <a:bodyPr/>
          <a:lstStyle/>
          <a:p>
            <a:r>
              <a:rPr lang="en-US" dirty="0"/>
              <a:t>EROSION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Erosion is one of two fundamental operations (the other being dilation) in morphological image processing from which all other morphological operations are based.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originally defined for binary images, later being extended to grayscale images, and subsequently to complete lattices.</a:t>
            </a:r>
          </a:p>
        </p:txBody>
      </p:sp>
      <p:pic>
        <p:nvPicPr>
          <p:cNvPr id="5" name="Eros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14473" y="987424"/>
            <a:ext cx="6125156" cy="4593867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29374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488098" y="77637"/>
            <a:ext cx="3932237" cy="785005"/>
          </a:xfrm>
        </p:spPr>
        <p:txBody>
          <a:bodyPr/>
          <a:lstStyle/>
          <a:p>
            <a:pPr algn="ctr"/>
            <a:r>
              <a:rPr lang="en-US" dirty="0"/>
              <a:t>GAUSSIAN BLURING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19"/>
          <a:stretch/>
        </p:blipFill>
        <p:spPr>
          <a:xfrm>
            <a:off x="6459538" y="1570037"/>
            <a:ext cx="3619500" cy="3433284"/>
          </a:xfrm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Gaussian blur is also known as Gaussian smoothing is the result of blurring an image by a Gaussian function.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a widely used effect in graphics software, typically to reduce image noise and reduce detail.</a:t>
            </a:r>
          </a:p>
        </p:txBody>
      </p:sp>
    </p:spTree>
    <p:extLst>
      <p:ext uri="{BB962C8B-B14F-4D97-AF65-F5344CB8AC3E}">
        <p14:creationId xmlns:p14="http://schemas.microsoft.com/office/powerpoint/2010/main" val="1497885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ALGORITHM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918559" y="1929486"/>
            <a:ext cx="1710190" cy="473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capturing by webcam</a:t>
            </a:r>
            <a:endParaRPr lang="en-IN" dirty="0"/>
          </a:p>
        </p:txBody>
      </p:sp>
      <p:cxnSp>
        <p:nvCxnSpPr>
          <p:cNvPr id="10" name="Straight Arrow Connector 9"/>
          <p:cNvCxnSpPr>
            <a:stCxn id="9" idx="2"/>
            <a:endCxn id="11" idx="0"/>
          </p:cNvCxnSpPr>
          <p:nvPr/>
        </p:nvCxnSpPr>
        <p:spPr>
          <a:xfrm>
            <a:off x="3773654" y="2402747"/>
            <a:ext cx="0" cy="454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2918559" y="2857622"/>
            <a:ext cx="171019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BGR 2 HSV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2918559" y="4737799"/>
            <a:ext cx="171019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Dilate</a:t>
            </a:r>
          </a:p>
          <a:p>
            <a:pPr algn="ctr"/>
            <a:r>
              <a:rPr lang="en-US" dirty="0"/>
              <a:t>Erode</a:t>
            </a:r>
          </a:p>
        </p:txBody>
      </p:sp>
      <p:cxnSp>
        <p:nvCxnSpPr>
          <p:cNvPr id="13" name="Straight Arrow Connector 12"/>
          <p:cNvCxnSpPr>
            <a:stCxn id="11" idx="2"/>
            <a:endCxn id="14" idx="0"/>
          </p:cNvCxnSpPr>
          <p:nvPr/>
        </p:nvCxnSpPr>
        <p:spPr>
          <a:xfrm>
            <a:off x="3773654" y="3361678"/>
            <a:ext cx="0" cy="4546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918559" y="3816337"/>
            <a:ext cx="171019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 err="1"/>
              <a:t>Thresholding</a:t>
            </a:r>
            <a:endParaRPr lang="en-US" dirty="0"/>
          </a:p>
          <a:p>
            <a:pPr algn="ctr"/>
            <a:endParaRPr lang="en-IN" dirty="0"/>
          </a:p>
        </p:txBody>
      </p:sp>
      <p:cxnSp>
        <p:nvCxnSpPr>
          <p:cNvPr id="15" name="Straight Arrow Connector 14"/>
          <p:cNvCxnSpPr>
            <a:stCxn id="14" idx="2"/>
            <a:endCxn id="12" idx="0"/>
          </p:cNvCxnSpPr>
          <p:nvPr/>
        </p:nvCxnSpPr>
        <p:spPr>
          <a:xfrm>
            <a:off x="3773654" y="4320393"/>
            <a:ext cx="0" cy="4174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165041" y="2860490"/>
            <a:ext cx="1710190" cy="473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Canny edge detection</a:t>
            </a:r>
            <a:endParaRPr lang="en-IN" dirty="0"/>
          </a:p>
        </p:txBody>
      </p:sp>
      <p:sp>
        <p:nvSpPr>
          <p:cNvPr id="18" name="Rectangle 17"/>
          <p:cNvSpPr/>
          <p:nvPr/>
        </p:nvSpPr>
        <p:spPr>
          <a:xfrm>
            <a:off x="2918559" y="5643548"/>
            <a:ext cx="1710190" cy="473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Erode</a:t>
            </a:r>
          </a:p>
          <a:p>
            <a:pPr algn="ctr"/>
            <a:r>
              <a:rPr lang="en-US" dirty="0"/>
              <a:t>Dilate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165041" y="1931302"/>
            <a:ext cx="171019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Gaussian blurring</a:t>
            </a:r>
            <a:endParaRPr lang="en-IN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6044914" y="2382392"/>
            <a:ext cx="0" cy="4546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5165041" y="4737799"/>
            <a:ext cx="1710190" cy="473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Finding largest contour</a:t>
            </a:r>
            <a:endParaRPr lang="en-IN" dirty="0"/>
          </a:p>
        </p:txBody>
      </p:sp>
      <p:sp>
        <p:nvSpPr>
          <p:cNvPr id="23" name="Rectangle 22"/>
          <p:cNvSpPr/>
          <p:nvPr/>
        </p:nvSpPr>
        <p:spPr>
          <a:xfrm>
            <a:off x="5165041" y="5572282"/>
            <a:ext cx="171019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Calculating mean </a:t>
            </a:r>
            <a:r>
              <a:rPr lang="en-US" dirty="0" err="1"/>
              <a:t>postion</a:t>
            </a:r>
            <a:endParaRPr lang="en-IN" dirty="0"/>
          </a:p>
        </p:txBody>
      </p:sp>
      <p:sp>
        <p:nvSpPr>
          <p:cNvPr id="24" name="Rectangle 23"/>
          <p:cNvSpPr/>
          <p:nvPr/>
        </p:nvSpPr>
        <p:spPr>
          <a:xfrm>
            <a:off x="8299847" y="3759701"/>
            <a:ext cx="1710190" cy="9780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Tracking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Display images</a:t>
            </a:r>
            <a:endParaRPr lang="en-IN" dirty="0"/>
          </a:p>
        </p:txBody>
      </p:sp>
      <p:sp>
        <p:nvSpPr>
          <p:cNvPr id="28" name="Rectangle 27"/>
          <p:cNvSpPr/>
          <p:nvPr/>
        </p:nvSpPr>
        <p:spPr>
          <a:xfrm>
            <a:off x="5165041" y="3816337"/>
            <a:ext cx="1710190" cy="473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Dilation</a:t>
            </a:r>
          </a:p>
        </p:txBody>
      </p:sp>
      <p:cxnSp>
        <p:nvCxnSpPr>
          <p:cNvPr id="29" name="Straight Arrow Connector 28"/>
          <p:cNvCxnSpPr>
            <a:stCxn id="17" idx="2"/>
            <a:endCxn id="28" idx="0"/>
          </p:cNvCxnSpPr>
          <p:nvPr/>
        </p:nvCxnSpPr>
        <p:spPr>
          <a:xfrm>
            <a:off x="6020136" y="3333751"/>
            <a:ext cx="0" cy="48258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020136" y="4289598"/>
            <a:ext cx="0" cy="4546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6003556" y="5241855"/>
            <a:ext cx="0" cy="4546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4628749" y="5824310"/>
            <a:ext cx="1934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822166" y="2104845"/>
            <a:ext cx="0" cy="37194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20" idx="1"/>
          </p:cNvCxnSpPr>
          <p:nvPr/>
        </p:nvCxnSpPr>
        <p:spPr>
          <a:xfrm>
            <a:off x="4822166" y="2148902"/>
            <a:ext cx="342875" cy="34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6935638" y="4068365"/>
            <a:ext cx="1364209" cy="1755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018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0" r="53160" b="34333"/>
          <a:stretch/>
        </p:blipFill>
        <p:spPr>
          <a:xfrm>
            <a:off x="267419" y="293298"/>
            <a:ext cx="5710687" cy="43045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7" r="53160" b="34583"/>
          <a:stretch/>
        </p:blipFill>
        <p:spPr>
          <a:xfrm>
            <a:off x="6317412" y="293298"/>
            <a:ext cx="5710687" cy="42528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720306" y="5032015"/>
            <a:ext cx="10515600" cy="1325563"/>
          </a:xfrm>
        </p:spPr>
        <p:txBody>
          <a:bodyPr>
            <a:normAutofit/>
          </a:bodyPr>
          <a:lstStyle/>
          <a:p>
            <a:pPr algn="just"/>
            <a:r>
              <a:rPr lang="en-US" sz="1800" dirty="0"/>
              <a:t>      Binary image after skin detection                                                                                      contour of hand</a:t>
            </a:r>
          </a:p>
        </p:txBody>
      </p:sp>
    </p:spTree>
    <p:extLst>
      <p:ext uri="{BB962C8B-B14F-4D97-AF65-F5344CB8AC3E}">
        <p14:creationId xmlns:p14="http://schemas.microsoft.com/office/powerpoint/2010/main" val="449816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321</Words>
  <Application>Microsoft Office PowerPoint</Application>
  <PresentationFormat>Widescreen</PresentationFormat>
  <Paragraphs>49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HAND TRACKING USING OPENCV</vt:lpstr>
      <vt:lpstr>INTRODUCTION</vt:lpstr>
      <vt:lpstr>SOFTWARES USED</vt:lpstr>
      <vt:lpstr>PSUDEO ALGORITHM</vt:lpstr>
      <vt:lpstr>DILATION</vt:lpstr>
      <vt:lpstr>EROSION</vt:lpstr>
      <vt:lpstr>GAUSSIAN BLURING</vt:lpstr>
      <vt:lpstr>ALGORITHM</vt:lpstr>
      <vt:lpstr>      Binary image after skin detection                                                                                      contour of hand</vt:lpstr>
      <vt:lpstr>Real time image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 TRACKING USING OPENCV</dc:title>
  <dc:creator>sai srinivas</dc:creator>
  <cp:lastModifiedBy>Aditya Mamidi</cp:lastModifiedBy>
  <cp:revision>17</cp:revision>
  <dcterms:created xsi:type="dcterms:W3CDTF">2014-11-09T13:56:03Z</dcterms:created>
  <dcterms:modified xsi:type="dcterms:W3CDTF">2018-12-10T02:18:41Z</dcterms:modified>
</cp:coreProperties>
</file>

<file path=docProps/thumbnail.jpeg>
</file>